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0.41153846153846152</c:v>
                </c:pt>
                <c:pt idx="1">
                  <c:v>0.58846153846153848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0.41153846153846152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9.3168512927259055</c:v>
                </c:pt>
                <c:pt idx="1">
                  <c:v>8.3809338815439212</c:v>
                </c:pt>
                <c:pt idx="2">
                  <c:v>9.2641054597576336</c:v>
                </c:pt>
                <c:pt idx="3">
                  <c:v>5.1831624468878061</c:v>
                </c:pt>
                <c:pt idx="4">
                  <c:v>8.0619529984533393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7.8925066566075044</c:v>
                </c:pt>
                <c:pt idx="2">
                  <c:v>8.9870196959314921</c:v>
                </c:pt>
                <c:pt idx="3">
                  <c:v>4.9198767003185759</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C8-42AB-9B26-89ABF6F69B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C8-42AB-9B26-89ABF6F69B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0.42982590857058689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0.2648618169610355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2.7651196463416525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0.2648618169610355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0.24533913741499536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6.6218319242182542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0.36753381376222638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0.22089252865191256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2.3060865386849736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0.22089252865191167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0.21503934923812285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6.1230035928006696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6.92780467180906</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90-4A2B-AC1F-777D0E9CB5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90-4A2B-AC1F-777D0E9CB5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2A-4F0E-B34D-99521B919C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2A-4F0E-B34D-99521B919C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0.22253207773217376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0.40137115276404245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0.11189927652877341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1.1682125097958034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0.11189927652877429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0.40137115276404245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0.17759113849803132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6.8170415073637436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0.4919960785384152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0.43410927682511158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0.12102642074956549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1.2634985955346894</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0.1210264207495646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0.43410927682511158</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0.16489210868548909</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7.2818226884563346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0.71646953108863265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0.54960277481978448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0.15322514450034408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1.5996486856154526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0.15322514450034408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0.23982347528341386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6.6845498196071036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5.8229463508691106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7.8425993860682608</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0F-484D-996C-C8283FD53F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0F-484D-996C-C8283FD53F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CF-4421-B756-3921D55C68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CF-4421-B756-3921D55C68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0.61298690380102361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0.7197906475778737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0.20067225101125086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2.0949897199732828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0.20067225101125175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0.7197906475778737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0.2099627313498047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5.8229463508691106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0.9254974757153982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0.2682849647520813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2.800856821741089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0.26828496475208219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0.43802006211544153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4.4457842461445738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8.2330419265860701</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7B-4A78-A8B7-53ECA5579B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7B-4A78-A8B7-53ECA5579B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6-41CA-A932-71D4A172B1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6-41CA-A932-71D4A172B1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7.3236198558082499E-2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0.3834198891954621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0.10689459845893978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1.1159643835340116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0.10689459845894156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0.3834198891954621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4.0938222264687241E-2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8.2330419265860701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8.4293773508796459</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85-494A-AB7F-7DAB418790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85-494A-AB7F-7DAB418790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4C-4BEF-918A-C83D345928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4C-4BEF-918A-C83D345928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B1-4C19-AC59-E22E74E9F0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B1-4C19-AC59-E22E74E9F0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0.35637132889049727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0.35079037671031443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9.7797734333479269E-2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1.0209944176777581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9.7797734333479269E-2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0.35079037671031443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0.12955901537637438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8.4293773508796459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8.5231785238376911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81-4630-A1A2-5813384EA0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81-4630-A1A2-5813384EA0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30-4E51-9A65-335F036C98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30-4E51-9A65-335F036C98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1.0483070907952063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0.32645598423616029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9.1013487648401892E-2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0.95016784852643354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9.1013487648401892E-2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0.17701425523221914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9.2718128514035758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0.30279503199701807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0.32405624728346805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9.0344458927686944E-2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0.94318328396805029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9.0344458927686944E-2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0.20243038060124441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8.5237554821038444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0.11008747097041027</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0.38930340652652262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0.10853487910257087</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1.1330886798378534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0.10853487910257087</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0.12639031223556252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7.7739672380056559</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7.9204384162596648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85-44AD-B9F7-22CBF52D5F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85-44AD-B9F7-22CBF52D5F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AB-4534-B3FE-483C387F5B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AB-4534-B3FE-483C387F5B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48-444A-80B7-0D3B1052BC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48-444A-80B7-0D3B1052BC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0.32518463011521526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0.14603258919822704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1.5245594326552618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0.14603258919822615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0.10508872945820436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7.0479786111949068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0.38648722552450909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0.31652139827939596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8.8243799359846165E-2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0.92125269726453851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8.8243799359846165E-2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0.31652139827939507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0.18976195571062249</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8.7928982213244229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8.0654343154561161</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07-41A7-84E8-791D358E2F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07-41A7-84E8-791D358E2F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BD-46B2-8263-673EE50A37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BD-46B2-8263-673EE50A37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0.59207493294608415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0.59271907355109654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0.16524564622650839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1.7251410116262944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0.1652456462265075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0.59271907355109654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0.69004967439178699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7.3268942705399596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0.15334928516229063</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0.19010852540142587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5.3000835530593093E-2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0.55332117433795602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5.3000835530593093E-2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0.19010852540142587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0.44921238216510417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8.9657326839943003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0.11256387343829743</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0.2876814925390887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8.0203449261752269E-2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0.83731258738084513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8.0203449261752269E-2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0.28768149253908781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0.82640076971377496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7.9036759918340893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7.8789840697590847</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0.40394716805123387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0.30857569923111949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8.6028597871411705E-2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0.89812630922357783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8.6028597871411705E-2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0.30857569923112038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0.19163170637296645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9.3168512927259055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CE-4EED-AFCB-6B858BE2BD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CE-4EED-AFCB-6B858BE2BD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1C-4C8F-B676-E2A1642F01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1C-4C8F-B676-E2A1642F01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0.13763327887000898</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0.35625340572583131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9.9320785978527226E-2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1.0368948599326471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9.932078597852545E-2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0.3562534057258322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0.78842470862976199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7.1001376760316788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1.1015000964095814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0.53034930368651345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0.14785742069746721</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1.5436104136071478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0.14785742069746632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0.53034930368651345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1.508893705875991E-2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8.6578304634864907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2.2750140936391716E-3</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0.47245771452485918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0.1317176784671652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1.3751138034126384</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0.1317176784671652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0.20179023426594789</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8.7153530963069699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8.5471909413146534</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6C-4C67-9FA8-DFA3556170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6C-4C67-9FA8-DFA3556170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15-4840-A1A6-63F38AA2B6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15-4840-A1A6-63F38AA2B6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0.37103475724800372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0.31063357190395013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8.6602317386857308E-2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0.90411585925330051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8.6602317386857308E-2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0.31063357190394925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0.30741398755441729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8.0884777520343274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0.33945774189761302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0.24012432284304985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6.6944865912908824E-2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0.69889486556201774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6.6944865912908824E-2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0.24012432284304985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0.114747492061543</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8.9006952305510829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3.7238736528524718E-2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0.37529618177492718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0.1046297695672056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1.09231989247073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0.1046297695672056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0.37529618177492807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0.16564276069704675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8.7826345022309695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0.21549680139437033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0.24947667595666267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6.9552232037873196E-2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0.72611539655461854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6.9552232037873196E-2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0.24947667595666267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0.12615294850425052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8.7833581173316073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7.4146435053580539E-2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0.28318711448990808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7.8950450263974403E-2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0.82423145630142258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7.8950450263974403E-2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0.28318711448990719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0.16979561952224564</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8.4162326653415924</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8.5823019662924303</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2B-4FDA-90AD-A8E311738E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2B-4FDA-90AD-A8E311738E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3-41FB-92B6-4DB0692EA9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3-41FB-92B6-4DB0692EA9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0.32170776788284794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9.6653958389256722E-2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1.0090535597214396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9.6653958389255834E-2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0.34668777047837374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0.18380401486627029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8.5823019662924303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0.25109362527481149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0.41886788334488045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0.1167772341999509</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1.2191376931436935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0.1167772341999509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0.41886788334488045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0.31201649672008003</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8.4453397503279994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0.73462450115697919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0.35837684930640279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9.991278617280841E-2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1.0430752576458033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9.991278617280841E-2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0.1363055825593591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8.9462726145454425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0.58757711617204045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0.18428486201306793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1.9239077127929605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0.18428486201306793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0.66101077502612782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0.4532133350658718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6.4457415784755216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0.40793460770969325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0.18161096955673406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1.895992656375824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0.18161096955673361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0.65141979882987222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1.2145743356491501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5.1831624468878061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5.7166945395385582E-2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0.4229681261019369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0.11792035122504707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1.2310716720781709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0.11792035122504707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0.4229681261019369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0.33523796337831691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8.3809338815439212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0.81180811808118081</c:v>
                </c:pt>
                <c:pt idx="1">
                  <c:v>6.6420664206642069E-2</c:v>
                </c:pt>
                <c:pt idx="2">
                  <c:v>4.0590405904059039E-2</c:v>
                </c:pt>
                <c:pt idx="3">
                  <c:v>3.3210332103321041E-2</c:v>
                </c:pt>
                <c:pt idx="4">
                  <c:v>1.107011070110701E-2</c:v>
                </c:pt>
                <c:pt idx="5">
                  <c:v>3.690036900369003E-2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6.3461740907009174</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81-4F0C-ABBE-D5E7D790B4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81-4F0C-ABBE-D5E7D790B4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3C-471C-9BAF-D4D27C0F76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3C-471C-9BAF-D4D27C0F76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0.87704524964199848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0.61748755804134614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0.17215091452017273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1.7972310291348554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0.17215091452017184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0.61748755804134525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0.35679139964259221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7.4323207067257639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0.80820333727233784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0.49469654529617468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0.13791769821701294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1.4398411265682087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0.13791769821701116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0.49469654529617557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0.39926668754824668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7.4525297930283427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0.78318092538606976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0.4997500588432473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0.13932658001121112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1.4545496518407859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0.13932658001121112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0.4997500588432473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0.35832350861722695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7.7781073404977423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0.33768324492378232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0.63660557782700966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0.17748087550004454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1.8528750626493107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0.1774808755000441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0.63660557782701055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1.8064151102441617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5.498738138215284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0.26625161564596711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0.60574077347470401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0.16887599880813298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1.7630413755284002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0.16887599880813209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0.60574077347470379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1.1212562980534928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3.5691744750374501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0.11359857014531549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0.1178752443510529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1.2306007627379998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0.11787524435105468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0.42280633240162224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0.38066868186142955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7.5247489179151694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9.4168623919406738</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0.58302583025830257</c:v>
                </c:pt>
                <c:pt idx="1">
                  <c:v>0.41697416974169743</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18-442F-A250-153CEC8BDD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18-442F-A250-153CEC8BDD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9B2-A12F-F7F68A2891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9B2-A12F-F7F68A2891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0.31277465767429291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9.2249576514360498E-2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2.5718492225850653E-2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0.26849739590227983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2.5718492225850653E-2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9.2249576514360498E-2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4.8985404154109347E-3</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9.7298364413710949</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1.2969469953577395E-2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0.30979907066092593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8.6369664679473601E-2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0.90168699812357644</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8.6369664679473601E-2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0.28507760217337008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8.7954626261584838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8.4309957799716173E-2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0.11870662950125421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3.3094520791753013E-2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0.34011224641749038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9.7252881082924461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7.3400775579052073</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EA-44D5-9B2E-D01F0A3A70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EA-44D5-9B2E-D01F0A3A70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4F-4FCC-87ED-670D2FBFEE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4F-4FCC-87ED-670D2FBFEE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0.81503676236130929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0.23692799742034509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2.4734945487886506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0.23692799742034421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0.84983626701310211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0.17859052536545406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4.444321128540726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0.2995592272305494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0.17766681420977726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1.8548162362967453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0.15100110967896896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8.7992737708813724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0.41697416974169743</c:v>
                </c:pt>
                <c:pt idx="1">
                  <c:v>0.29151291512915128</c:v>
                </c:pt>
                <c:pt idx="2">
                  <c:v>0.29151291512915128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0.49261456771330447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0.57223955414286021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0.15953610933115048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1.6655342596149643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0.15953610933114959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0.40926710247926046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8.696188929249459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0.93010025048134448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0.25967909731909078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2.7110127914244266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0.25967909731909167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0.93144211359479545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0.46428523582361336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7.4526488691351318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0.19072503151804554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0.30404262905604007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8.4764811798216044E-2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0.88493256261313213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8.4764811798216044E-2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0.30404262905604007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0.23116060623945245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7.6235009765709894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0.61965168127537051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0.54563348650197785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0.1521185365938269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1.5880958566791534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0.1521185365938269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0.54563348650197785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0.30911833227127694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7.0245316730535636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0.35960158024471056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0.11177675104068463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1.1669333611507646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0.11177675104068463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0.40093166648743406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0.39650230605505143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8.5203138272099963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8.7222823405910237</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F7-472D-93CA-A716D87A51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F7-472D-93CA-A716D87A51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85-4E13-9CEB-9061AEBC4A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85-4E13-9CEB-9061AEBC4A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0.14766035686843804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0.34395174754860935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9.5891175652384142E-2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1.0010902165872118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9.589117565238503E-2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0.34395174754860847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0.26781787876730867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8.6577754425991937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0.16111652182443237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0.28902552830005845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8.0578156383191768E-2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0.84122447636131881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8.0578156383191768E-2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0.10251360750951832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9.153636502741362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0.4059040590405904</c:v>
                </c:pt>
                <c:pt idx="1">
                  <c:v>0.58671586715867152</c:v>
                </c:pt>
                <c:pt idx="2">
                  <c:v>3.690036900369004E-3</c:v>
                </c:pt>
                <c:pt idx="3">
                  <c:v>3.690036900369004E-3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0.15159276038686631</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0.40816910181102717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0.11379449389803131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1.1879983092060371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0.11379449389803042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0.40816910181102806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0.14767737845266637</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8.3554350764325189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8.443882676528542</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FA-4838-985B-CD1EEE9FD7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FA-4838-985B-CD1EEE9FD7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DD-4A9E-966D-C00461B362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DD-4A9E-966D-C00461B362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7.4176769545041488E-2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0.32690559137034114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9.1138834755911446E-2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0.95147645447637874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9.1138834755913223E-2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0.32690559137034114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0.26485564257057348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8.0298847908030151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0.21921071318336693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0.220629063982825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6.1509733499487851E-2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0.6421528572602675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6.1509733499487851E-2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0.220629063982825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8.5679353281326698E-2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9.0937542930369233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0.2197525059741956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7.7206661103870644E-2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0.80602654582770938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7.7206661103870644E-2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0.27693232279616176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0.19872989531279828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8.5899386238208866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1.7256674743925711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0.39472292059630387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0.11004579910608747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1.1488624694830039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0.11004579910608925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0.39472292059630298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0.20254637739052761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8.0619529984533393</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8.3715776079867172</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43-420D-A669-026DB0C885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43-420D-A669-026DB0C885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1</c:v>
                </c:pt>
                <c:pt idx="3">
                  <c:v>75</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13-42F2-BB5A-8CBB0C68E7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13-42F2-BB5A-8CBB0C68E7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0.30088764822914182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0.27966039693354361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7.7967227776854386E-2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0.81396675357057546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7.7967227776854386E-2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0.27966039693354361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8.2310823855191728E-2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8.5432696651162416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0.65564305596633954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0.30361587318296479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8.4645835451453877E-2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0.88369046649804517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8.4645835451453877E-2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0.30361587318296301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0.48626189258077446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7.7223125549728513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0.71378511756142782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0.3491810319176194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9.7349061037584228E-2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1.0163103323705416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9.7349061037585116E-2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0.34918103191761851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0.18507080245201557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8.3184899457057568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0.72115147802153601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0.31445518650580695</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8.7667754965454314E-2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0.91523887582975849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8.7667754965455202E-2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0.31445518650580695</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0.16645010942375116</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8.3228218075088449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0.49242939750308956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0.2180636651791783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6.0794519493303056E-2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0.63468612489946352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6.0794519493303056E-2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0.2180636651791783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0.35582674232098199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9.0104328028791976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0.69217477737518163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0.38602750308103051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0.1076215817143451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1.123553985180421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0.10762158171434422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0.3860275030810314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0.26257381673741342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8.3121388717374209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5.6395179036055509E-2</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0.68511431098552933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0.19100474762783737</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1.9940623615368365</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0.19100474762783648</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0.14835957352096862</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8.6564647230578462</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7.5470220273507991</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A4-485C-8234-860B47D038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A4-485C-8234-860B47D038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4.8133722940388823</c:v>
                </c:pt>
                <c:pt idx="1">
                  <c:v>7.0479786111949068</c:v>
                </c:pt>
                <c:pt idx="2">
                  <c:v>5.8229463508691106</c:v>
                </c:pt>
                <c:pt idx="3">
                  <c:v>7.1001376760316788</c:v>
                </c:pt>
                <c:pt idx="4">
                  <c:v>7.4525297930283427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7.9298290009492707</c:v>
                </c:pt>
                <c:pt idx="2">
                  <c:v>6.4598193756752407</c:v>
                </c:pt>
                <c:pt idx="3">
                  <c:v>7.516128997871931</c:v>
                </c:pt>
                <c:pt idx="4">
                  <c:v>7.7204325643007676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BA-4DAE-A45C-7FB860B920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BA-4DAE-A45C-7FB860B920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0.50247469224336161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0.38466331367192375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0.1072412559064837</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1.1195834379139491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0.1072412559064837</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0.38466331367192552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0.35094424493070164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8.2531149186136386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0.36990731556442036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0.24115696195770653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6.723275797752315E-2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0.70190041771378375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6.723275797752315E-2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0.21899864845757477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9.2641054597576336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0.96850525624936878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0.5634780120442624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0.15709345689995668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1.6400333161261251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0.15709345689995757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0.5634780120442624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0.14069384181455469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7.4046154622640117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0.22629387139520363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0.84707616154591081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0.23615850065209099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2.4654611121230507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0.23615850065209187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0.84707616154591037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0.18711506293868307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5.2662522687679107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8.3168233198806369</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9A-42F4-AA73-1D1F9757C9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9A-42F4-AA73-1D1F9757C9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49-4059-911E-6D4843DF44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49-4059-911E-6D4843DF44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6.6649733381336063E-2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0.2129304160620098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5.9363408018304753E-2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0.61974552492539914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5.9363408018304753E-2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0.20083473173922073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9.311513723838436</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0.27624242362500162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0.11564180424468962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1.2072839661234616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0.11564180424468873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0.41479521331372915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0.56772117102169162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7.5222822227909187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7.4526488691351318</c:v>
                </c:pt>
                <c:pt idx="1">
                  <c:v>4.444321128540726</c:v>
                </c:pt>
                <c:pt idx="2">
                  <c:v>6.6218319242182542</c:v>
                </c:pt>
                <c:pt idx="3">
                  <c:v>7.0245316730535636</c:v>
                </c:pt>
                <c:pt idx="4">
                  <c:v>7.4323207067257639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3.2042575743585351</c:v>
                </c:pt>
                <c:pt idx="2">
                  <c:v>5.8631339540930876</c:v>
                </c:pt>
                <c:pt idx="3">
                  <c:v>6.5297339648749544</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0.52013511829759196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0.33514793302908075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9.3436737986286822E-2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0.97546623692447287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9.343673798628771E-2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0.33514793302908075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0.19687339875094167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8.0505839639973757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0.32418408315923042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9.3899039881693014E-2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0.98029260286953956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9.3899039881693014E-2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0.33680616220124548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0.26373727409755254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8.2433110095728672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0.34903205009988714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0.11651678858635606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1.2164186780315198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0.11651678858635606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0.41793369181653794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0.14442137735041349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7.3120598669877586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0.37007196883817883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0.21837133405910336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6.0880295276730223E-2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0.63558161186191242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6.0880295276730223E-2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0.21837133405910336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6.5231769559193964E-2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9.3523581222367191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0.20450403477875412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0.29924643944851237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8.3427669994472708E-2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0.8709729926234111</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8.3427669994472708E-2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0.29924643944851326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0.18490092073774456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8.4256543297403823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7.7835880115174199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38-472D-847C-5FABCF5988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38-472D-847C-5FABCF5988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F2-41A9-A42A-0827F161F2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F2-41A9-A42A-0827F161F2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8.1780560903798261E-2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0.20603663320199317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5.7441472898480228E-2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0.59968079600448476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5.7441472898480228E-2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0.20603663320199317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1.2517361738524357E-2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9.3776113198617459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0.22779038933527573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0.23190421884246071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6.4653162375366335E-2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0.67496980702409815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6.4653162375366335E-2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0.20449835205399047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9.1597804206516322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5.646184585714848</c:v>
                </c:pt>
                <c:pt idx="1">
                  <c:v>4.7191163451729432</c:v>
                </c:pt>
                <c:pt idx="2">
                  <c:v>7.7739672380056559</c:v>
                </c:pt>
                <c:pt idx="3">
                  <c:v>5.2662522687679107</c:v>
                </c:pt>
                <c:pt idx="4">
                  <c:v>7.3120598669877586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5.3431922446268629</c:v>
                </c:pt>
                <c:pt idx="2">
                  <c:v>8.228209355031975</c:v>
                </c:pt>
                <c:pt idx="3">
                  <c:v>5.6787379006199714</c:v>
                </c:pt>
                <c:pt idx="4">
                  <c:v>7.6643467080392904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0.97897405897775558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0.32571641360641079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3.4004329681523293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0.32571641360641213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0.88261968801935708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4.8133722940388823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0.36764409797293229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0.40119981963814233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0.11185151013424921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1.1677138354400611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0.11185151013424921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0.24399783330727587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9.1071098382869646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0.51997695315016657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0.16723546773158837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1.7459144647405997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0.1672354677315866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0.33772972443013671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7.8054104920022001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5.1826504654438956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BB-429E-9A52-C320B67F93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BB-429E-9A52-C320B67F93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C7-418B-A336-AED0A217BB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C7-418B-A336-AED0A217BB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0.25024395814430767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0.25522052726894717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2.6644659551091898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0.25522052726894717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0.9154496831142902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0.27015984259727865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4.7191163451729432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0.44121974469207803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0.60173298753678672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0.16775865805295709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1.7513764971807273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0.16775865805295709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0.60173298753678672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0.12231116836461631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5.646184585714848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6.3724177585094619</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56-4E37-B656-62B5E2D065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56-4E37-B656-62B5E2D065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5928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R0D | University Hospitals Dorset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201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R0D | University Hospitals Dorset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640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R0D | University Hospitals Dorset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Dorset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18374205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84336716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4884676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7962561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Dorset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22079826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9053979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5946162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26378612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Dorset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Children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parents / carers' concerns seriously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806608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868557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59F2FB8-DC78-730A-31BA-D8016231D264}"/>
              </a:ext>
            </a:extLst>
          </p:cNvPr>
          <p:cNvGraphicFramePr/>
          <p:nvPr>
            <p:extLst>
              <p:ext uri="{D42A27DB-BD31-4B8C-83A1-F6EECF244321}">
                <p14:modId xmlns:p14="http://schemas.microsoft.com/office/powerpoint/2010/main" val="33370173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CCF75C9-91B5-A7EB-4E2B-25E7AF4C91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33031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979950014"/>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352348282"/>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96761450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7305910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70477960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35414908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1969813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4826728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99617265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3750346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85CEE96-8B82-181F-0D0F-F75B8C546A45}"/>
              </a:ext>
            </a:extLst>
          </p:cNvPr>
          <p:cNvGraphicFramePr/>
          <p:nvPr>
            <p:extLst>
              <p:ext uri="{D42A27DB-BD31-4B8C-83A1-F6EECF244321}">
                <p14:modId xmlns:p14="http://schemas.microsoft.com/office/powerpoint/2010/main" val="18276283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7E9A5AB-BF82-DA6C-B631-DAB3B5734B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7556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40944383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37631772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606745008"/>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8201813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85494882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9403243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7705856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0854827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10417153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95506704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3342995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24E55C-5896-CBAA-7400-84209B9EF72C}"/>
              </a:ext>
            </a:extLst>
          </p:cNvPr>
          <p:cNvGraphicFramePr/>
          <p:nvPr>
            <p:extLst>
              <p:ext uri="{D42A27DB-BD31-4B8C-83A1-F6EECF244321}">
                <p14:modId xmlns:p14="http://schemas.microsoft.com/office/powerpoint/2010/main" val="36472859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5B55B92E-EB77-5B9B-129C-14499E842D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81794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60002195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5003977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861437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366266578"/>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6753120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2405037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4BC0FEA-A70B-E71F-50F6-4B7B531FA994}"/>
              </a:ext>
            </a:extLst>
          </p:cNvPr>
          <p:cNvGraphicFramePr/>
          <p:nvPr>
            <p:extLst>
              <p:ext uri="{D42A27DB-BD31-4B8C-83A1-F6EECF244321}">
                <p14:modId xmlns:p14="http://schemas.microsoft.com/office/powerpoint/2010/main" val="12708522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3B3FF44-7493-BE74-ACA0-A8D4F7B6847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19991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04369059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851856062"/>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97698428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336014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99558419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410684411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5646745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460473030"/>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809262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803747494"/>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389335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844790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81493F5-5420-7059-95C5-174F99BAE3B0}"/>
              </a:ext>
            </a:extLst>
          </p:cNvPr>
          <p:cNvGraphicFramePr/>
          <p:nvPr>
            <p:extLst>
              <p:ext uri="{D42A27DB-BD31-4B8C-83A1-F6EECF244321}">
                <p14:modId xmlns:p14="http://schemas.microsoft.com/office/powerpoint/2010/main" val="3133128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89C74BF-6CC0-4060-203A-4B93502F14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26334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93387370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7262575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788428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56559712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8573334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2412905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1C097DA-0931-BAB4-B1B2-7953E7AE3BD2}"/>
              </a:ext>
            </a:extLst>
          </p:cNvPr>
          <p:cNvGraphicFramePr/>
          <p:nvPr>
            <p:extLst>
              <p:ext uri="{D42A27DB-BD31-4B8C-83A1-F6EECF244321}">
                <p14:modId xmlns:p14="http://schemas.microsoft.com/office/powerpoint/2010/main" val="22366365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FF5BBD5-3316-99E2-CBF3-1F534DBC7F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03551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6032619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7057170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19819659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06290558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11528038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0328069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6292369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DE5BAF9-A0CC-4FEB-5DD1-5DDC376BC9AE}"/>
              </a:ext>
            </a:extLst>
          </p:cNvPr>
          <p:cNvGraphicFramePr/>
          <p:nvPr>
            <p:extLst>
              <p:ext uri="{D42A27DB-BD31-4B8C-83A1-F6EECF244321}">
                <p14:modId xmlns:p14="http://schemas.microsoft.com/office/powerpoint/2010/main" val="40938327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49C11E8-DC5E-5042-DEE9-60210D5297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05578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41995802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0244738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14917788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73173815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37299518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5387034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5120368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54491091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09941638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0185372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253404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1314563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4997E82-48A9-FBDB-EFF0-4F5C405D2799}"/>
              </a:ext>
            </a:extLst>
          </p:cNvPr>
          <p:cNvGraphicFramePr/>
          <p:nvPr>
            <p:extLst>
              <p:ext uri="{D42A27DB-BD31-4B8C-83A1-F6EECF244321}">
                <p14:modId xmlns:p14="http://schemas.microsoft.com/office/powerpoint/2010/main" val="42417292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390A915-00FF-DADC-E18A-893972F141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68791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35846087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891056708"/>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38679101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95806828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661058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1315799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2214680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7ABE118-670B-49D1-6E79-0A178C001C6A}"/>
              </a:ext>
            </a:extLst>
          </p:cNvPr>
          <p:cNvGraphicFramePr/>
          <p:nvPr>
            <p:extLst>
              <p:ext uri="{D42A27DB-BD31-4B8C-83A1-F6EECF244321}">
                <p14:modId xmlns:p14="http://schemas.microsoft.com/office/powerpoint/2010/main" val="10252530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1B283CB-FAC5-8C4A-0615-61ECBA688CA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0800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67882034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45813304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55187663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8998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341500593"/>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11947248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996482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318227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79366139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8191094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8412360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8D80D2-8997-D0B1-7628-F15844A6B316}"/>
              </a:ext>
            </a:extLst>
          </p:cNvPr>
          <p:cNvGraphicFramePr/>
          <p:nvPr>
            <p:extLst>
              <p:ext uri="{D42A27DB-BD31-4B8C-83A1-F6EECF244321}">
                <p14:modId xmlns:p14="http://schemas.microsoft.com/office/powerpoint/2010/main" val="6678798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A87DE99-D6D1-D4B4-AE50-E7C9472C9EA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15301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085417579"/>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00966652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9337004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07128737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72631283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0525161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02495960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617314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8228851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DEB53D1-3259-1A97-6DB0-D65A28FDC62C}"/>
              </a:ext>
            </a:extLst>
          </p:cNvPr>
          <p:cNvGraphicFramePr/>
          <p:nvPr>
            <p:extLst>
              <p:ext uri="{D42A27DB-BD31-4B8C-83A1-F6EECF244321}">
                <p14:modId xmlns:p14="http://schemas.microsoft.com/office/powerpoint/2010/main" val="34495022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12AEB98-7EF8-9B6A-95E2-5B097DBAC0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14286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4584831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717333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8837150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9101635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0180917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425C546-E98E-CAAB-3D1E-5CBAD83CA574}"/>
              </a:ext>
            </a:extLst>
          </p:cNvPr>
          <p:cNvGraphicFramePr/>
          <p:nvPr>
            <p:extLst>
              <p:ext uri="{D42A27DB-BD31-4B8C-83A1-F6EECF244321}">
                <p14:modId xmlns:p14="http://schemas.microsoft.com/office/powerpoint/2010/main" val="25094391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C7EEB5A-8DAA-BF15-C2DB-A8C741DB399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25147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53737057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2147989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83542887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854808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7402458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EF40DBA-2379-2BC1-C9B9-C51C8E799882}"/>
              </a:ext>
            </a:extLst>
          </p:cNvPr>
          <p:cNvGraphicFramePr/>
          <p:nvPr>
            <p:extLst>
              <p:ext uri="{D42A27DB-BD31-4B8C-83A1-F6EECF244321}">
                <p14:modId xmlns:p14="http://schemas.microsoft.com/office/powerpoint/2010/main" val="7433555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DE8A026-8ACD-2C59-8E2E-F3A5300C3C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81363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6020557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86333068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30491534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00927383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9246041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716692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DC34F91-02F8-C75E-0416-3AD1764EC526}"/>
              </a:ext>
            </a:extLst>
          </p:cNvPr>
          <p:cNvGraphicFramePr/>
          <p:nvPr>
            <p:extLst>
              <p:ext uri="{D42A27DB-BD31-4B8C-83A1-F6EECF244321}">
                <p14:modId xmlns:p14="http://schemas.microsoft.com/office/powerpoint/2010/main" val="24716661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CC556B-1FFD-2AA2-8B55-336817B62E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9760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393605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452296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2261487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28403687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368450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6938086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95E4BE-9DF2-CFE7-F6A9-2760ABC45BDA}"/>
              </a:ext>
            </a:extLst>
          </p:cNvPr>
          <p:cNvGraphicFramePr/>
          <p:nvPr>
            <p:extLst>
              <p:ext uri="{D42A27DB-BD31-4B8C-83A1-F6EECF244321}">
                <p14:modId xmlns:p14="http://schemas.microsoft.com/office/powerpoint/2010/main" val="30506159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05417CA-4724-AAEA-77E6-80E27A9DA0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75201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459802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1897185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751747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3756788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AC37E5-B79D-5D20-0B9F-179C3992076D}"/>
              </a:ext>
            </a:extLst>
          </p:cNvPr>
          <p:cNvGraphicFramePr/>
          <p:nvPr>
            <p:extLst>
              <p:ext uri="{D42A27DB-BD31-4B8C-83A1-F6EECF244321}">
                <p14:modId xmlns:p14="http://schemas.microsoft.com/office/powerpoint/2010/main" val="16944952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1BD1650-3A82-8569-3DAC-5733EE3615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09139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4188548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8602299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63815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7659866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0EBB617-C6FC-D36D-809A-B8244B5D0F52}"/>
              </a:ext>
            </a:extLst>
          </p:cNvPr>
          <p:cNvGraphicFramePr/>
          <p:nvPr>
            <p:extLst>
              <p:ext uri="{D42A27DB-BD31-4B8C-83A1-F6EECF244321}">
                <p14:modId xmlns:p14="http://schemas.microsoft.com/office/powerpoint/2010/main" val="34858474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1AAAF27-8C4D-BC39-4A0E-43173A4C95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433276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97172998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7477344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59854203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60872550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192186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8592877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80CBEC9-A0EF-7460-2FC1-04449E7C0A4E}"/>
              </a:ext>
            </a:extLst>
          </p:cNvPr>
          <p:cNvGraphicFramePr/>
          <p:nvPr>
            <p:extLst>
              <p:ext uri="{D42A27DB-BD31-4B8C-83A1-F6EECF244321}">
                <p14:modId xmlns:p14="http://schemas.microsoft.com/office/powerpoint/2010/main" val="13503206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A79CD9-745C-B543-57A2-D4EFB8CF7D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64547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7030348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5073821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09726216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378905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6084483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B7B7F90-1CF3-40EF-16CA-2F1894A03990}"/>
              </a:ext>
            </a:extLst>
          </p:cNvPr>
          <p:cNvGraphicFramePr/>
          <p:nvPr>
            <p:extLst>
              <p:ext uri="{D42A27DB-BD31-4B8C-83A1-F6EECF244321}">
                <p14:modId xmlns:p14="http://schemas.microsoft.com/office/powerpoint/2010/main" val="1730426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D15F56-F742-712D-CA55-223A03CF3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53293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95464350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578089203"/>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77956953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09599477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0506965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8056322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9BA519C-D764-95A6-E865-FECAE3ED76A4}"/>
              </a:ext>
            </a:extLst>
          </p:cNvPr>
          <p:cNvGraphicFramePr/>
          <p:nvPr>
            <p:extLst>
              <p:ext uri="{D42A27DB-BD31-4B8C-83A1-F6EECF244321}">
                <p14:modId xmlns:p14="http://schemas.microsoft.com/office/powerpoint/2010/main" val="16954462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B88FAD6-C356-409C-E4DF-3F980AA820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79234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63649015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91528631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95396165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3268305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19991644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9908894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2382598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412496-C673-ECCE-49DE-295B20F59463}"/>
              </a:ext>
            </a:extLst>
          </p:cNvPr>
          <p:cNvGraphicFramePr/>
          <p:nvPr>
            <p:extLst>
              <p:ext uri="{D42A27DB-BD31-4B8C-83A1-F6EECF244321}">
                <p14:modId xmlns:p14="http://schemas.microsoft.com/office/powerpoint/2010/main" val="15372685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91453DE-5E35-19B1-E1A9-9B0068FEFEB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08452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98940075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77771860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571231595"/>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76760686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725577669"/>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41421250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33659672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33328924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61170800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54457631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0954975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3677108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17C665-C056-8E90-B6C3-3308B37B4E08}"/>
              </a:ext>
            </a:extLst>
          </p:cNvPr>
          <p:cNvGraphicFramePr/>
          <p:nvPr>
            <p:extLst>
              <p:ext uri="{D42A27DB-BD31-4B8C-83A1-F6EECF244321}">
                <p14:modId xmlns:p14="http://schemas.microsoft.com/office/powerpoint/2010/main" val="24486579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A8257D6-9404-F3EF-AC07-91F099E597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81398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05130056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69188107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4574585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10884674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9092807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075216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851994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7637185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35135674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11763</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Dorset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